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59" autoAdjust="0"/>
    <p:restoredTop sz="94660"/>
  </p:normalViewPr>
  <p:slideViewPr>
    <p:cSldViewPr snapToGrid="0">
      <p:cViewPr varScale="1">
        <p:scale>
          <a:sx n="95" d="100"/>
          <a:sy n="95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9C0D-B2BB-4759-81DE-706829ECD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E5B48-5FDB-44AA-9909-892C69470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E1474-2012-4879-BCDB-ABD4F346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2AFDC-C8BA-4B74-94E0-A57BFFCD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E032F-2E11-417A-90A6-787F7D3E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29CD-B3AF-41E1-AA35-3ED42F03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E24FC-0B32-4528-9FD3-6FBE02A6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3B79-1ABC-45A3-8F0E-20579C44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66B09-948C-4CAC-A301-D35D3AD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71A68-2628-4D94-9C7A-5936BBF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B7DE7-2BE3-4147-955A-7C2448122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D42A6-1B8C-4451-8C0F-103F650CD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B384-2F92-4609-9AFF-6C5356C3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00419-0D3D-47E6-82C0-853151F8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60DF0-FB89-4A37-B3D0-4DC31027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EA7A-6B4E-477B-8C72-3185B8D4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5677C-C1D6-41BE-AC6B-634B4FDC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AA87B-F2DD-4F8E-9394-1D3040B4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002CA-833F-40DC-A170-9A65DB464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6400C-9AA3-4B4D-8C40-89AC85A5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4A7B-85A5-4EE7-806B-88504506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1D7B5-9552-480B-954D-6DF0F2539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BDD1B-AD70-4620-BABB-5B4A6216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81DC-F749-4339-B140-A75B486E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3308A-04BC-4C55-B3AE-F1FA2E1D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41F3-B137-4DC9-835A-305215DBE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F01F8-F81A-4DC6-B03E-9FB9AC3AA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78C42-BEEC-49EA-8565-36B1823CC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FA5A6-4BF0-4354-8649-99C02B29B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53729-59BC-406B-A2E3-38714F0C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504E4-5B80-4F06-B3B2-D8EFCB41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89C5-4E64-41F7-A7FA-53062719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1510-8B50-4786-A10D-B2B20A985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AAD2C-E986-4369-B1F5-5E95297E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9D8A61-078B-42F8-9594-19EF272A1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B3F4CC-F257-44BB-897E-239A7D8ECB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A82F3-3544-4FC5-9DB2-C9E63307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41EA2-4868-42AE-89C0-A9EB170F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F3BB3-A084-4F0B-A947-DCBBDD31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1BF1-1188-438B-89E1-BF440A37E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A496F-8099-4CB4-A9D1-38091746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FC982-8EA1-422D-A2A0-4F1B2CA9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2FD99-027E-447E-B421-B68AB799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2D5B4-EC0E-4369-A13E-51A35A79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0B52C-D317-4DEB-A304-C440BBA9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D6AAF-211E-4EF9-8970-1F42D587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93C1-F7AD-42E8-88E9-ADEDB1D2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00882-AE36-4960-9A12-BEA2792F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7FA2D-BCDB-4A38-85DC-68E900CB5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A84EE-C86A-45AE-8F16-13A4D29A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4ADE9-DC57-4262-87EB-9EE58A7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D1F09-CCA9-4ACE-BC1F-3993B8D1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5D38-3FCB-48E4-99D3-3E091C7F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F9CA2-B068-4D79-B1A6-9C75D5695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D26C2-93E9-445A-AC44-EB4DDBACF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FD727-B7CD-4A3C-A2AD-A1FD5328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CB4E0-368E-427B-B245-8EF992B3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AACD2-62AF-4FC7-8AA2-F8AB19B7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34777-AD4A-4139-B0F8-9C753AB7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94C2B-D420-47A0-BE72-F0BF146E9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92C51-168D-4657-B0E8-917E28240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BCD10-851D-4B35-8DC8-87D4F2694304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D0E91-53A0-4225-84F8-8590F128C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563F1-D7B3-40A6-A3C4-C128700B6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6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66586-B2D6-4314-B184-830E7BAB3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pic>
        <p:nvPicPr>
          <p:cNvPr id="2" name="turbo_troubles - trimmed - trimmed">
            <a:hlinkClick r:id="" action="ppaction://media"/>
            <a:extLst>
              <a:ext uri="{FF2B5EF4-FFF2-40B4-BE49-F238E27FC236}">
                <a16:creationId xmlns:a16="http://schemas.microsoft.com/office/drawing/2014/main" id="{F7A69AE4-E9C8-4C38-8DCC-4E1B86715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425" y="213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0">
        <p15:prstTrans prst="pageCurlDouble"/>
      </p:transition>
    </mc:Choice>
    <mc:Fallback xmlns="">
      <p:transition spd="slow" advClick="0" advTm="1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5E3C8-C806-4B64-A4AA-16C55938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6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0">
        <p15:prstTrans prst="pageCurlDouble"/>
      </p:transition>
    </mc:Choice>
    <mc:Fallback xmlns="">
      <p:transition spd="slow" advClick="0" advTm="4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810DF-00F1-4BC9-98D7-36C9BCF55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90000">
        <p15:prstTrans prst="pageCurlDouble"/>
      </p:transition>
    </mc:Choice>
    <mc:Fallback xmlns="">
      <p:transition spd="slow" advClick="0" advTm="29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1A430-5538-4779-A9A2-727C9145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6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7000">
        <p15:prstTrans prst="pageCurlDouble"/>
      </p:transition>
    </mc:Choice>
    <mc:Fallback xmlns="">
      <p:transition spd="slow" advClick="0" advTm="9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4B55F-9F37-4A29-8049-644216915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30000">
        <p15:prstTrans prst="pageCurlDouble"/>
      </p:transition>
    </mc:Choice>
    <mc:Fallback xmlns="">
      <p:transition spd="slow" advClick="0" advTm="2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95DC7-5195-45DD-AC8F-84A7122E4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1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0">
        <p15:prstTrans prst="pageCurlDouble"/>
      </p:transition>
    </mc:Choice>
    <mc:Fallback xmlns="">
      <p:transition spd="slow" advClick="0" advTm="14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Mauricio Urquiola</dc:creator>
  <cp:lastModifiedBy>Shane Lipson</cp:lastModifiedBy>
  <cp:revision>9</cp:revision>
  <dcterms:created xsi:type="dcterms:W3CDTF">2020-05-07T13:26:43Z</dcterms:created>
  <dcterms:modified xsi:type="dcterms:W3CDTF">2020-05-08T22:04:58Z</dcterms:modified>
</cp:coreProperties>
</file>